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3"/>
  </p:notesMasterIdLst>
  <p:sldIdLst>
    <p:sldId id="53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vithra Nagarajan" initials="" lastIdx="1" clrIdx="0"/>
  <p:cmAuthor id="2" name="Microsoft Office User" initials="MOU" lastIdx="5" clrIdx="1">
    <p:extLst/>
  </p:cmAuthor>
  <p:cmAuthor id="3" name="James S. Liebman" initials="JSL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9A9"/>
    <a:srgbClr val="CBD5E6"/>
    <a:srgbClr val="0071B9"/>
    <a:srgbClr val="949494"/>
    <a:srgbClr val="CAD4E6"/>
    <a:srgbClr val="E96049"/>
    <a:srgbClr val="ED7F6D"/>
    <a:srgbClr val="1D242B"/>
    <a:srgbClr val="1C355E"/>
    <a:srgbClr val="00A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5" autoAdjust="0"/>
    <p:restoredTop sz="65122" autoAdjust="0"/>
  </p:normalViewPr>
  <p:slideViewPr>
    <p:cSldViewPr snapToObjects="1" showGuides="1">
      <p:cViewPr>
        <p:scale>
          <a:sx n="85" d="100"/>
          <a:sy n="85" d="100"/>
        </p:scale>
        <p:origin x="-712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5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450"/>
    </p:cViewPr>
  </p:sorterViewPr>
  <p:notesViewPr>
    <p:cSldViewPr snapToObjects="1" showGuides="1">
      <p:cViewPr>
        <p:scale>
          <a:sx n="110" d="100"/>
          <a:sy n="110" d="100"/>
        </p:scale>
        <p:origin x="1296" y="-1134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D843B5-7B79-EE49-90BE-C68B06D80EC3}" type="datetimeFigureOut">
              <a:rPr lang="en-US" smtClean="0"/>
              <a:t>3/14/20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B034121-8403-B34F-B0D4-ED96B1A6FF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4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34121-8403-B34F-B0D4-ED96B1A6FF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14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E265E42-1578-3D4D-941A-59CE3B86FC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28888" y="5386561"/>
            <a:ext cx="4086225" cy="371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226E8DD-6011-7E40-8950-ACA0E908AE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10768"/>
            <a:ext cx="9144000" cy="34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041369C-4F32-EE4F-86D2-754A14D028B3}"/>
              </a:ext>
            </a:extLst>
          </p:cNvPr>
          <p:cNvSpPr txBox="1"/>
          <p:nvPr userDrawn="1"/>
        </p:nvSpPr>
        <p:spPr>
          <a:xfrm>
            <a:off x="523481" y="6333968"/>
            <a:ext cx="13047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Co-Brand Logo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C98C510-B6E9-0047-A0A8-DEB60C7950B1}"/>
              </a:ext>
            </a:extLst>
          </p:cNvPr>
          <p:cNvSpPr txBox="1"/>
          <p:nvPr userDrawn="1"/>
        </p:nvSpPr>
        <p:spPr>
          <a:xfrm>
            <a:off x="2176618" y="6333968"/>
            <a:ext cx="13681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Co-Brand Logo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60306B7-A877-9A4D-B909-C70B1BB43E75}"/>
              </a:ext>
            </a:extLst>
          </p:cNvPr>
          <p:cNvSpPr txBox="1"/>
          <p:nvPr userDrawn="1"/>
        </p:nvSpPr>
        <p:spPr>
          <a:xfrm>
            <a:off x="3893158" y="6333968"/>
            <a:ext cx="14507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Co-Brand Logo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3024F16-3786-FC44-8EF7-6BFC6B1B60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15445" y="6314171"/>
            <a:ext cx="1693077" cy="2521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CFF2A15-4644-154C-A6CB-58F2FDD8EA00}"/>
              </a:ext>
            </a:extLst>
          </p:cNvPr>
          <p:cNvSpPr txBox="1"/>
          <p:nvPr userDrawn="1"/>
        </p:nvSpPr>
        <p:spPr>
          <a:xfrm>
            <a:off x="631264" y="2099007"/>
            <a:ext cx="788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E96852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18AA9A1-7AF1-4145-8F34-F748D1A90282}"/>
              </a:ext>
            </a:extLst>
          </p:cNvPr>
          <p:cNvSpPr txBox="1"/>
          <p:nvPr userDrawn="1"/>
        </p:nvSpPr>
        <p:spPr>
          <a:xfrm>
            <a:off x="819397" y="3655899"/>
            <a:ext cx="751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A0DD"/>
                </a:solidFill>
                <a:latin typeface="Hind" panose="02000000000000000000" pitchFamily="2" charset="77"/>
                <a:cs typeface="Hind" panose="02000000000000000000" pitchFamily="2" charset="77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719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F17AA83-B521-9744-AA93-AB12513177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28888" y="5386561"/>
            <a:ext cx="4086225" cy="371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FA4E9F5-6633-A04F-82B9-7E19EE21F4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10768"/>
            <a:ext cx="9144000" cy="34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EF50E3B-E852-A14E-96C3-DA7393B72071}"/>
              </a:ext>
            </a:extLst>
          </p:cNvPr>
          <p:cNvSpPr txBox="1"/>
          <p:nvPr userDrawn="1"/>
        </p:nvSpPr>
        <p:spPr>
          <a:xfrm>
            <a:off x="523481" y="6333968"/>
            <a:ext cx="13047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Co-Brand Logo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BC8FB64-A511-EB42-83B3-F43451EB9CF2}"/>
              </a:ext>
            </a:extLst>
          </p:cNvPr>
          <p:cNvSpPr txBox="1"/>
          <p:nvPr userDrawn="1"/>
        </p:nvSpPr>
        <p:spPr>
          <a:xfrm>
            <a:off x="2176618" y="6333968"/>
            <a:ext cx="13681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Co-Brand Logo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8AA368F-A9F4-AD4E-BFAA-86C98EE1F6D1}"/>
              </a:ext>
            </a:extLst>
          </p:cNvPr>
          <p:cNvSpPr txBox="1"/>
          <p:nvPr userDrawn="1"/>
        </p:nvSpPr>
        <p:spPr>
          <a:xfrm>
            <a:off x="3893158" y="6333968"/>
            <a:ext cx="14507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Co-Brand Logo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37E6AFB-D487-C94D-9BE4-DEAD419DB8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15445" y="6314171"/>
            <a:ext cx="1693077" cy="2521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3C77CB8-AEEE-FE4E-A4B1-AF6E91284973}"/>
              </a:ext>
            </a:extLst>
          </p:cNvPr>
          <p:cNvSpPr txBox="1"/>
          <p:nvPr userDrawn="1"/>
        </p:nvSpPr>
        <p:spPr>
          <a:xfrm>
            <a:off x="631264" y="2099007"/>
            <a:ext cx="788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E96852"/>
                </a:solidFill>
                <a:latin typeface="Hind Light" panose="02000000000000000000" pitchFamily="2" charset="77"/>
                <a:cs typeface="Hind Light" panose="02000000000000000000" pitchFamily="2" charset="77"/>
              </a:rPr>
              <a:t>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65AEC4A-63A8-7B4F-9034-A45010026957}"/>
              </a:ext>
            </a:extLst>
          </p:cNvPr>
          <p:cNvSpPr txBox="1"/>
          <p:nvPr userDrawn="1"/>
        </p:nvSpPr>
        <p:spPr>
          <a:xfrm>
            <a:off x="819397" y="3655899"/>
            <a:ext cx="751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A0DD"/>
                </a:solidFill>
                <a:latin typeface="Hind" panose="02000000000000000000" pitchFamily="2" charset="77"/>
                <a:cs typeface="Hind" panose="02000000000000000000" pitchFamily="2" charset="77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2970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22F572A-C887-7D45-B6F1-AEE6DAA171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320039" y="1567508"/>
            <a:ext cx="8503920" cy="425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70BAFDD-3E8C-2942-9ABD-7B0016E20028}"/>
              </a:ext>
            </a:extLst>
          </p:cNvPr>
          <p:cNvSpPr txBox="1"/>
          <p:nvPr userDrawn="1"/>
        </p:nvSpPr>
        <p:spPr>
          <a:xfrm>
            <a:off x="715616" y="2832342"/>
            <a:ext cx="77127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Hind" panose="02000000000000000000" pitchFamily="2" charset="77"/>
                <a:cs typeface="Hind" panose="02000000000000000000" pitchFamily="2" charset="77"/>
              </a:rPr>
              <a:t>Pull quote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C02C688E-DC42-C34C-9884-6D14874FDC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20039" y="4586208"/>
            <a:ext cx="8503920" cy="425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F6146F7-B9FF-3443-952F-A1C070C0FF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7373" y="6438843"/>
            <a:ext cx="2709358" cy="246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21E9F95-F4E8-4E41-AD25-7AE53848900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29328" y="6438843"/>
            <a:ext cx="1300348" cy="19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7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03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E97A18-FCC7-9043-AE97-30250F3E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2AC53C-A055-FD42-A7C1-E4A0EC0FC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3732589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>
              <a:buClr>
                <a:schemeClr val="accent2"/>
              </a:buClr>
              <a:defRPr sz="18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2pPr>
            <a:lvl3pPr>
              <a:buClr>
                <a:schemeClr val="accent2"/>
              </a:buClr>
              <a:defRPr sz="16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4pPr>
            <a:lvl5pPr>
              <a:buClr>
                <a:schemeClr val="accent2"/>
              </a:buClr>
              <a:defRPr sz="12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2B7A547-41D8-5B41-A486-D32449D95FD1}"/>
              </a:ext>
            </a:extLst>
          </p:cNvPr>
          <p:cNvGrpSpPr/>
          <p:nvPr userDrawn="1"/>
        </p:nvGrpSpPr>
        <p:grpSpPr>
          <a:xfrm>
            <a:off x="0" y="6235311"/>
            <a:ext cx="9144000" cy="639833"/>
            <a:chOff x="0" y="6235311"/>
            <a:chExt cx="9144000" cy="63983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3025153D-3CD4-0842-8833-1C93B5BB1DF4}"/>
                </a:ext>
              </a:extLst>
            </p:cNvPr>
            <p:cNvSpPr/>
            <p:nvPr/>
          </p:nvSpPr>
          <p:spPr>
            <a:xfrm>
              <a:off x="0" y="6252455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2BE1CB95-05F3-3142-85A3-9B9E2D4D4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4C442B9F-D60B-8741-B1B8-94EB90D6A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C613470-3FC9-5F4B-A9B7-1260FCCD1E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3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66F5EC-1726-D44E-96F3-78A964FC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1547339"/>
          </a:xfrm>
        </p:spPr>
        <p:txBody>
          <a:bodyPr anchor="t"/>
          <a:lstStyle>
            <a:lvl1pPr>
              <a:defRPr sz="45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96660B-39A6-2942-B874-7D2F9F19F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89620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0BE8DC5-8E66-344C-8009-3FDD92D2B598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8DAB0E50-0545-0749-8A2B-38CE0DF5184C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0DBA4979-DF42-9D46-B69B-ECB02E9C2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1BFC700F-5A29-134A-9E83-4D17D8ADC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A89AE7-0211-F24A-A59D-A31A5F9B29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4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F43702-5E84-5041-BAB2-34E4EF9E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23646A-A454-3545-9B75-5FBE3B35E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3732589"/>
          </a:xfrm>
        </p:spPr>
        <p:txBody>
          <a:bodyPr/>
          <a:lstStyle>
            <a:lvl1pPr>
              <a:buClr>
                <a:schemeClr val="accent2"/>
              </a:buClr>
              <a:defRPr sz="1800">
                <a:solidFill>
                  <a:srgbClr val="1C345E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>
              <a:buClr>
                <a:schemeClr val="accent2"/>
              </a:buClr>
              <a:defRPr sz="1500">
                <a:solidFill>
                  <a:srgbClr val="1C345E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2pPr>
            <a:lvl3pPr>
              <a:buClr>
                <a:schemeClr val="accent2"/>
              </a:buClr>
              <a:defRPr sz="1350">
                <a:solidFill>
                  <a:srgbClr val="1C345E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3pPr>
            <a:lvl4pPr>
              <a:buClr>
                <a:schemeClr val="accent2"/>
              </a:buClr>
              <a:defRPr sz="1200">
                <a:solidFill>
                  <a:srgbClr val="1C345E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4pPr>
            <a:lvl5pPr>
              <a:buClr>
                <a:schemeClr val="accent2"/>
              </a:buClr>
              <a:defRPr sz="1050">
                <a:solidFill>
                  <a:srgbClr val="1C345E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A0D035-3658-3D41-BCE7-F1B6ED2AA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3732589"/>
          </a:xfrm>
        </p:spPr>
        <p:txBody>
          <a:bodyPr/>
          <a:lstStyle>
            <a:lvl1pPr>
              <a:buClr>
                <a:schemeClr val="accent2"/>
              </a:buClr>
              <a:defRPr sz="18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>
              <a:buClr>
                <a:schemeClr val="accent2"/>
              </a:buClr>
              <a:defRPr sz="15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2pPr>
            <a:lvl3pPr>
              <a:buClr>
                <a:schemeClr val="accent2"/>
              </a:buClr>
              <a:defRPr sz="135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3pPr>
            <a:lvl4pPr>
              <a:buClr>
                <a:schemeClr val="accent2"/>
              </a:buClr>
              <a:defRPr sz="12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4pPr>
            <a:lvl5pPr>
              <a:buClr>
                <a:schemeClr val="accent2"/>
              </a:buClr>
              <a:defRPr sz="105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C1B2ECF-B2EF-4D48-9233-67DAF6018D6D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3D65A1E8-825E-A149-B511-B0AC27C1FAC3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32153479-5D74-6F4A-A64E-919E1B03E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B2E5C610-3393-3641-ADB7-38149C901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029A511-760A-4642-8AC7-D3FB793A18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776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B12B29-51A6-4D4B-85CA-1C8DE954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97D69AD-F401-E44B-96B2-04BCE5425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i="0">
                <a:solidFill>
                  <a:schemeClr val="accent3"/>
                </a:solidFill>
                <a:latin typeface="Hind Medium" panose="02000000000000000000" pitchFamily="2" charset="77"/>
                <a:cs typeface="Hind Medium" panose="02000000000000000000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9F8E643-CE05-B04C-B5B1-46FBE0BCE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117351"/>
          </a:xfrm>
        </p:spPr>
        <p:txBody>
          <a:bodyPr/>
          <a:lstStyle>
            <a:lvl1pPr>
              <a:buClr>
                <a:schemeClr val="accent2"/>
              </a:buClr>
              <a:defRPr sz="1800">
                <a:latin typeface="Hind" panose="02000000000000000000" pitchFamily="2" charset="77"/>
                <a:cs typeface="Hind" panose="02000000000000000000" pitchFamily="2" charset="77"/>
              </a:defRPr>
            </a:lvl1pPr>
            <a:lvl2pPr>
              <a:buClr>
                <a:schemeClr val="accent2"/>
              </a:buClr>
              <a:defRPr sz="1500">
                <a:latin typeface="Hind" panose="02000000000000000000" pitchFamily="2" charset="77"/>
                <a:cs typeface="Hind" panose="02000000000000000000" pitchFamily="2" charset="77"/>
              </a:defRPr>
            </a:lvl2pPr>
            <a:lvl3pPr>
              <a:buClr>
                <a:schemeClr val="accent2"/>
              </a:buClr>
              <a:defRPr sz="1350">
                <a:latin typeface="Hind" panose="02000000000000000000" pitchFamily="2" charset="77"/>
                <a:cs typeface="Hind" panose="02000000000000000000" pitchFamily="2" charset="77"/>
              </a:defRPr>
            </a:lvl3pPr>
            <a:lvl4pPr>
              <a:buClr>
                <a:schemeClr val="accent2"/>
              </a:buClr>
              <a:defRPr sz="1200">
                <a:latin typeface="Hind" panose="02000000000000000000" pitchFamily="2" charset="77"/>
                <a:cs typeface="Hind" panose="02000000000000000000" pitchFamily="2" charset="77"/>
              </a:defRPr>
            </a:lvl4pPr>
            <a:lvl5pPr>
              <a:buClr>
                <a:schemeClr val="accent2"/>
              </a:buClr>
              <a:defRPr sz="1050">
                <a:latin typeface="Hind" panose="02000000000000000000" pitchFamily="2" charset="77"/>
                <a:cs typeface="Hind" panose="02000000000000000000" pitchFamily="2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1C26CAB-4408-724E-BEB4-A663E432D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 i="0">
                <a:solidFill>
                  <a:schemeClr val="accent3"/>
                </a:solidFill>
                <a:latin typeface="Hind Medium" panose="02000000000000000000" pitchFamily="2" charset="77"/>
                <a:cs typeface="Hind Medium" panose="02000000000000000000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0746943-6707-A341-BDA3-6E07828908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887391" cy="3117351"/>
          </a:xfrm>
        </p:spPr>
        <p:txBody>
          <a:bodyPr/>
          <a:lstStyle>
            <a:lvl1pPr>
              <a:buClr>
                <a:schemeClr val="accent2"/>
              </a:buClr>
              <a:defRPr sz="1800">
                <a:latin typeface="Hind" panose="02000000000000000000" pitchFamily="2" charset="77"/>
                <a:cs typeface="Hind" panose="02000000000000000000" pitchFamily="2" charset="77"/>
              </a:defRPr>
            </a:lvl1pPr>
            <a:lvl2pPr>
              <a:buClr>
                <a:schemeClr val="accent2"/>
              </a:buClr>
              <a:defRPr sz="1500">
                <a:latin typeface="Hind" panose="02000000000000000000" pitchFamily="2" charset="77"/>
                <a:cs typeface="Hind" panose="02000000000000000000" pitchFamily="2" charset="77"/>
              </a:defRPr>
            </a:lvl2pPr>
            <a:lvl3pPr>
              <a:buClr>
                <a:schemeClr val="accent2"/>
              </a:buClr>
              <a:defRPr sz="1350">
                <a:latin typeface="Hind" panose="02000000000000000000" pitchFamily="2" charset="77"/>
                <a:cs typeface="Hind" panose="02000000000000000000" pitchFamily="2" charset="77"/>
              </a:defRPr>
            </a:lvl3pPr>
            <a:lvl4pPr>
              <a:buClr>
                <a:schemeClr val="accent2"/>
              </a:buClr>
              <a:defRPr sz="1200">
                <a:latin typeface="Hind" panose="02000000000000000000" pitchFamily="2" charset="77"/>
                <a:cs typeface="Hind" panose="02000000000000000000" pitchFamily="2" charset="77"/>
              </a:defRPr>
            </a:lvl4pPr>
            <a:lvl5pPr>
              <a:buClr>
                <a:schemeClr val="accent2"/>
              </a:buClr>
              <a:defRPr sz="1050">
                <a:latin typeface="Hind" panose="02000000000000000000" pitchFamily="2" charset="77"/>
                <a:cs typeface="Hind" panose="02000000000000000000" pitchFamily="2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8279AFD-E06C-7041-B728-8EF7BBBAA881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EB411679-7186-4048-ADCF-351B588CE110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158B9D13-EBB5-384F-86EC-3AEF9923A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10303E28-BCEB-E14D-8C6E-1329EC1B3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754C15-4B4C-BE4F-B0A3-69A2C9B5FF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0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144A1E-7C25-9349-B54E-35B7F0ED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4AA9FCED-43C9-234B-95DE-399D0473CC7A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E7BC260C-AC62-DD41-80A0-DD9BA80A3EC8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4621EBDD-30D6-C44E-9CA7-E8D438D4E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CCC6135-3878-CE43-BFD9-C79766D63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DD4724E-4EA1-0E4F-B08F-184145B659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28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30AF48-C40A-A746-BAF8-193B0FF73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accent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A22F4F-90A4-6B42-8891-30DB3399F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buClr>
                <a:schemeClr val="accent2"/>
              </a:buClr>
              <a:defRPr sz="18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>
              <a:buClr>
                <a:schemeClr val="accent2"/>
              </a:buClr>
              <a:defRPr sz="15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2pPr>
            <a:lvl3pPr>
              <a:buClr>
                <a:schemeClr val="accent2"/>
              </a:buClr>
              <a:defRPr sz="135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3pPr>
            <a:lvl4pPr>
              <a:buClr>
                <a:schemeClr val="accent2"/>
              </a:buClr>
              <a:defRPr sz="120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4pPr>
            <a:lvl5pPr>
              <a:buClr>
                <a:schemeClr val="accent2"/>
              </a:buClr>
              <a:defRPr sz="1050">
                <a:solidFill>
                  <a:schemeClr val="tx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9B5821-5920-E043-A251-19DDAD86E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 b="1">
                <a:solidFill>
                  <a:schemeClr val="accent3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FE0C4E7-2816-0045-B935-A2ED3D8FC3A9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0FB8744C-8AA1-B34A-A1B1-4D5565122B98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0B2B5AC6-5340-204B-B906-3C07467DB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C62E39C1-B22E-0E41-ABC4-DF1717AAE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73D7376-C0BB-034C-9E9F-7A6965CF1B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14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23207D-3641-CC41-A9AF-FD6301778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657462"/>
            <a:ext cx="2949178" cy="1399938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accent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04A0A94-EEC9-0042-B39D-5248C5B93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657464"/>
            <a:ext cx="4629150" cy="4980077"/>
          </a:xfrm>
        </p:spPr>
        <p:txBody>
          <a:bodyPr anchor="t"/>
          <a:lstStyle>
            <a:lvl1pPr marL="0" indent="0" algn="ctr">
              <a:buNone/>
              <a:defRPr sz="2400">
                <a:latin typeface="Hind" panose="02000000000000000000" pitchFamily="2" charset="77"/>
                <a:cs typeface="Hind" panose="02000000000000000000" pitchFamily="2" charset="77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BA5FA2-C0F4-F34D-9BDB-56C781C12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580140"/>
          </a:xfrm>
        </p:spPr>
        <p:txBody>
          <a:bodyPr/>
          <a:lstStyle>
            <a:lvl1pPr marL="0" indent="0">
              <a:buNone/>
              <a:defRPr sz="1200" b="1">
                <a:solidFill>
                  <a:schemeClr val="accent3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D20B57E-03C2-F343-85E1-FCB9C4103916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BEE27E31-C870-5148-822F-546AF40E3FF5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972DB1D8-BE6B-DA46-BE09-34230FE06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1E42769A-C887-D446-9E73-0EAF03227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1B96C48-B1EA-6548-B8FE-4DB9F260B3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50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A1D821-E57F-A944-A56A-32993A2E8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594757"/>
            <a:ext cx="6858000" cy="2387600"/>
          </a:xfrm>
        </p:spPr>
        <p:txBody>
          <a:bodyPr anchor="b">
            <a:normAutofit/>
          </a:bodyPr>
          <a:lstStyle>
            <a:lvl1pPr algn="ctr">
              <a:defRPr sz="3600" b="0" i="0">
                <a:solidFill>
                  <a:schemeClr val="bg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15FAA88-3567-814C-AF7E-C35EE36FF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74432"/>
            <a:ext cx="6858000" cy="1655762"/>
          </a:xfrm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Hind" panose="02000000000000000000" pitchFamily="2" charset="77"/>
                <a:cs typeface="Hind" panose="02000000000000000000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449EB37-34DC-2045-B420-2E465AF76CD5}"/>
              </a:ext>
            </a:extLst>
          </p:cNvPr>
          <p:cNvGrpSpPr/>
          <p:nvPr userDrawn="1"/>
        </p:nvGrpSpPr>
        <p:grpSpPr>
          <a:xfrm>
            <a:off x="0" y="6235311"/>
            <a:ext cx="9144000" cy="622689"/>
            <a:chOff x="0" y="6235311"/>
            <a:chExt cx="9144000" cy="62268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3372164-66D1-A14F-B1B7-CA3943DF4B21}"/>
                </a:ext>
              </a:extLst>
            </p:cNvPr>
            <p:cNvSpPr/>
            <p:nvPr/>
          </p:nvSpPr>
          <p:spPr>
            <a:xfrm>
              <a:off x="0" y="6235311"/>
              <a:ext cx="9144000" cy="6226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A89021C1-C532-9E4A-BD0C-72ABB304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373" y="6438843"/>
              <a:ext cx="2709358" cy="2463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B8E69772-17D1-C448-A473-DBC112094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35311"/>
              <a:ext cx="9144000" cy="34289"/>
            </a:xfrm>
            <a:prstGeom prst="rect">
              <a:avLst/>
            </a:prstGeom>
          </p:spPr>
        </p:pic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3EF1608-570D-EA47-81A1-9D2901E987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7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DDBFA7C-AE63-C940-B84F-1832E05A5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27E6FC-1349-B441-BBDE-FA17BDCDE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42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08FCACB-AD49-D643-B283-E1BCE03ED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ABA96D39-D5E5-3541-93F2-85C535BC7D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6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5" r:id="rId3"/>
    <p:sldLayoutId id="2147483673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64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accent1"/>
          </a:solidFill>
          <a:latin typeface="Hind Light" panose="02000000000000000000" pitchFamily="2" charset="77"/>
          <a:ea typeface="+mj-ea"/>
          <a:cs typeface="Hind Light" panose="02000000000000000000" pitchFamily="2" charset="77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ind" panose="02000000000000000000" pitchFamily="2" charset="77"/>
          <a:ea typeface="+mn-ea"/>
          <a:cs typeface="Hind" panose="02000000000000000000" pitchFamily="2" charset="77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Hind" panose="02000000000000000000" pitchFamily="2" charset="77"/>
          <a:ea typeface="+mn-ea"/>
          <a:cs typeface="Hind" panose="02000000000000000000" pitchFamily="2" charset="77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ind" panose="02000000000000000000" pitchFamily="2" charset="77"/>
          <a:ea typeface="+mn-ea"/>
          <a:cs typeface="Hind" panose="02000000000000000000" pitchFamily="2" charset="77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Hind" panose="02000000000000000000" pitchFamily="2" charset="77"/>
          <a:ea typeface="+mn-ea"/>
          <a:cs typeface="Hind" panose="02000000000000000000" pitchFamily="2" charset="77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Hind" panose="02000000000000000000" pitchFamily="2" charset="77"/>
          <a:ea typeface="+mn-ea"/>
          <a:cs typeface="Hind" panose="02000000000000000000" pitchFamily="2" charset="77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zoom.us/hc/en-us/articles/201362313-How-Do-I-Test-My-Video-" TargetMode="External"/><Relationship Id="rId4" Type="http://schemas.openxmlformats.org/officeDocument/2006/relationships/hyperlink" Target="https://support.zoom.us/hc/en-us/articles/201362283-Testing-computer-or-device-audio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6363"/>
            <a:ext cx="7886700" cy="1325563"/>
          </a:xfrm>
        </p:spPr>
        <p:txBody>
          <a:bodyPr/>
          <a:lstStyle/>
          <a:p>
            <a:r>
              <a:rPr lang="en-US" dirty="0" smtClean="0"/>
              <a:t>Zoom procedures and etiquette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58850"/>
            <a:ext cx="7886700" cy="544195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10-15 minutes before class, test your video (</a:t>
            </a:r>
            <a:r>
              <a:rPr lang="en-US" dirty="0"/>
              <a:t>click </a:t>
            </a:r>
            <a:r>
              <a:rPr lang="en-US" dirty="0" smtClean="0">
                <a:hlinkClick r:id="rId3"/>
              </a:rPr>
              <a:t>HERE</a:t>
            </a:r>
            <a:r>
              <a:rPr lang="en-US" dirty="0" smtClean="0"/>
              <a:t> for instructions) and audio (</a:t>
            </a:r>
            <a:r>
              <a:rPr lang="en-US" dirty="0"/>
              <a:t>click </a:t>
            </a:r>
            <a:r>
              <a:rPr lang="en-US" dirty="0">
                <a:hlinkClick r:id="rId4"/>
              </a:rPr>
              <a:t>HERE</a:t>
            </a:r>
            <a:r>
              <a:rPr lang="en-US" u="sng" dirty="0">
                <a:hlinkClick r:id="rId4"/>
              </a:rPr>
              <a:t> </a:t>
            </a:r>
            <a:r>
              <a:rPr lang="en-US" dirty="0"/>
              <a:t>for the instructions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Join the session a few minutes before the start time</a:t>
            </a:r>
          </a:p>
          <a:p>
            <a:r>
              <a:rPr lang="en-US" dirty="0" smtClean="0"/>
              <a:t>From the start, share your video</a:t>
            </a:r>
          </a:p>
          <a:p>
            <a:r>
              <a:rPr lang="en-US" dirty="0" smtClean="0"/>
              <a:t>Use head phones if you have them</a:t>
            </a:r>
          </a:p>
          <a:p>
            <a:r>
              <a:rPr lang="en-US" dirty="0" smtClean="0"/>
              <a:t>Mute your audio at the start of class and at all times when you are not speaking</a:t>
            </a:r>
          </a:p>
          <a:p>
            <a:r>
              <a:rPr lang="en-US" dirty="0" smtClean="0"/>
              <a:t>Participate as often as you can! Click </a:t>
            </a:r>
            <a:r>
              <a:rPr lang="en-US" dirty="0"/>
              <a:t>the </a:t>
            </a:r>
            <a:r>
              <a:rPr lang="en-US" b="1" dirty="0" smtClean="0"/>
              <a:t>Participants</a:t>
            </a:r>
            <a:r>
              <a:rPr lang="en-US" dirty="0"/>
              <a:t> icon at the bottom of the </a:t>
            </a:r>
            <a:r>
              <a:rPr lang="en-US" dirty="0" smtClean="0"/>
              <a:t>screen, then the </a:t>
            </a:r>
            <a:r>
              <a:rPr lang="en-US" b="1" dirty="0" smtClean="0"/>
              <a:t>Raise Hand </a:t>
            </a:r>
            <a:r>
              <a:rPr lang="en-US" dirty="0" smtClean="0"/>
              <a:t>button in the participants panel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Be prepared to be cold-called, to expand participation</a:t>
            </a:r>
          </a:p>
          <a:p>
            <a:r>
              <a:rPr lang="en-US" dirty="0" smtClean="0"/>
              <a:t>Whenever you are called on, </a:t>
            </a:r>
            <a:r>
              <a:rPr lang="en-US" b="1" dirty="0" smtClean="0"/>
              <a:t>unmute, speak</a:t>
            </a:r>
            <a:r>
              <a:rPr lang="en-US" dirty="0" smtClean="0"/>
              <a:t>, then </a:t>
            </a:r>
            <a:r>
              <a:rPr lang="en-US" b="1" dirty="0" smtClean="0"/>
              <a:t>re-mute</a:t>
            </a:r>
          </a:p>
          <a:p>
            <a:r>
              <a:rPr lang="en-US" smtClean="0"/>
              <a:t>At </a:t>
            </a:r>
            <a:r>
              <a:rPr lang="en-US" dirty="0" smtClean="0"/>
              <a:t>the start of class, we’ll give everyone a chance to test the </a:t>
            </a:r>
            <a:r>
              <a:rPr lang="en-US" b="1" dirty="0" smtClean="0"/>
              <a:t>Raise Hand</a:t>
            </a:r>
            <a:r>
              <a:rPr lang="en-US" dirty="0" smtClean="0"/>
              <a:t>, </a:t>
            </a:r>
            <a:r>
              <a:rPr lang="en-US" b="1" dirty="0" smtClean="0"/>
              <a:t>Chat</a:t>
            </a:r>
            <a:r>
              <a:rPr lang="en-US" dirty="0" smtClean="0"/>
              <a:t> and </a:t>
            </a:r>
            <a:r>
              <a:rPr lang="en-US" b="1" dirty="0" smtClean="0"/>
              <a:t>Breakout </a:t>
            </a: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96D39-D5E5-3541-93F2-85C535BC7D5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22768"/>
      </p:ext>
    </p:extLst>
  </p:cSld>
  <p:clrMapOvr>
    <a:masterClrMapping/>
  </p:clrMapOvr>
</p:sld>
</file>

<file path=ppt/theme/theme1.xml><?xml version="1.0" encoding="utf-8"?>
<a:theme xmlns:a="http://schemas.openxmlformats.org/drawingml/2006/main" name="CPRL">
  <a:themeElements>
    <a:clrScheme name="CPRL 1">
      <a:dk1>
        <a:srgbClr val="0071B9"/>
      </a:dk1>
      <a:lt1>
        <a:srgbClr val="FFFFFF"/>
      </a:lt1>
      <a:dk2>
        <a:srgbClr val="1D242B"/>
      </a:dk2>
      <a:lt2>
        <a:srgbClr val="FFFFFF"/>
      </a:lt2>
      <a:accent1>
        <a:srgbClr val="0071B9"/>
      </a:accent1>
      <a:accent2>
        <a:srgbClr val="E96851"/>
      </a:accent2>
      <a:accent3>
        <a:srgbClr val="00A0DD"/>
      </a:accent3>
      <a:accent4>
        <a:srgbClr val="1C345E"/>
      </a:accent4>
      <a:accent5>
        <a:srgbClr val="4F748B"/>
      </a:accent5>
      <a:accent6>
        <a:srgbClr val="6D345F"/>
      </a:accent6>
      <a:hlink>
        <a:srgbClr val="0071B9"/>
      </a:hlink>
      <a:folHlink>
        <a:srgbClr val="6D345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342900" indent="-342900" algn="l">
          <a:buClr>
            <a:schemeClr val="accent2"/>
          </a:buClr>
          <a:buFont typeface="Arial" panose="020B0604020202020204" pitchFamily="34" charset="0"/>
          <a:buChar char="•"/>
          <a:defRPr dirty="0">
            <a:latin typeface="Hind" panose="02000000000000000000" pitchFamily="2" charset="77"/>
            <a:cs typeface="Hind" panose="02000000000000000000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PRL-PowerPoint-Deck-Template" id="{6A3363DC-2281-3D41-A04A-F69D607D7D3D}" vid="{338D56A5-773E-8149-8401-98F20C880D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22144</TotalTime>
  <Words>18</Words>
  <Application>Microsoft Macintosh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CPRL</vt:lpstr>
      <vt:lpstr>Zoom procedures and etiquette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Carr, Andrew T</dc:creator>
  <cp:lastModifiedBy>Anthony Ewing</cp:lastModifiedBy>
  <cp:revision>431</cp:revision>
  <cp:lastPrinted>2020-03-10T18:00:10Z</cp:lastPrinted>
  <dcterms:created xsi:type="dcterms:W3CDTF">2018-12-10T17:56:04Z</dcterms:created>
  <dcterms:modified xsi:type="dcterms:W3CDTF">2020-03-14T22:10:34Z</dcterms:modified>
</cp:coreProperties>
</file>